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7" r:id="rId6"/>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6F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62" autoAdjust="0"/>
    <p:restoredTop sz="94660"/>
  </p:normalViewPr>
  <p:slideViewPr>
    <p:cSldViewPr snapToGrid="0">
      <p:cViewPr varScale="1">
        <p:scale>
          <a:sx n="114" d="100"/>
          <a:sy n="114" d="100"/>
        </p:scale>
        <p:origin x="-552" y="-9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2018.10.02</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2018.10.02</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1639" y="1569954"/>
            <a:ext cx="8581510" cy="2809301"/>
          </a:xfrm>
        </p:spPr>
        <p:txBody>
          <a:bodyPr>
            <a:normAutofit/>
          </a:bodyPr>
          <a:lstStyle/>
          <a:p>
            <a:r>
              <a:rPr lang="lt-LT" dirty="0" smtClean="0"/>
              <a:t>Bendra projekto vertė – </a:t>
            </a:r>
            <a:r>
              <a:rPr lang="lt-LT" dirty="0" smtClean="0"/>
              <a:t>135 762,06 </a:t>
            </a:r>
            <a:r>
              <a:rPr lang="lt-LT" dirty="0" err="1" smtClean="0"/>
              <a:t>Eur</a:t>
            </a:r>
            <a:r>
              <a:rPr lang="lt-LT" dirty="0" smtClean="0"/>
              <a:t>;</a:t>
            </a:r>
          </a:p>
          <a:p>
            <a:r>
              <a:rPr lang="lt-LT" dirty="0" smtClean="0"/>
              <a:t>Iš jų:</a:t>
            </a:r>
          </a:p>
          <a:p>
            <a:r>
              <a:rPr lang="lt-LT" dirty="0" smtClean="0"/>
              <a:t>Europos Sąjungos fondų lėšos – 98 778,00 </a:t>
            </a:r>
            <a:r>
              <a:rPr lang="lt-LT" dirty="0" err="1" smtClean="0"/>
              <a:t>Eur</a:t>
            </a:r>
            <a:r>
              <a:rPr lang="lt-LT" dirty="0" smtClean="0"/>
              <a:t>;</a:t>
            </a:r>
          </a:p>
          <a:p>
            <a:r>
              <a:rPr lang="lt-LT" dirty="0" smtClean="0"/>
              <a:t>Savivaldybės lėšos – </a:t>
            </a:r>
            <a:r>
              <a:rPr lang="lt-LT" dirty="0" smtClean="0"/>
              <a:t>36 984,06 </a:t>
            </a:r>
            <a:r>
              <a:rPr lang="lt-LT" dirty="0" err="1" smtClean="0"/>
              <a:t>Eur</a:t>
            </a:r>
            <a:r>
              <a:rPr lang="lt-LT" dirty="0" smtClean="0"/>
              <a:t>.</a:t>
            </a:r>
          </a:p>
          <a:p>
            <a:r>
              <a:rPr lang="lt-LT" dirty="0" smtClean="0"/>
              <a:t>Projektas finansuojamas iš Europos regioninės plėtros fondo</a:t>
            </a:r>
          </a:p>
          <a:p>
            <a:r>
              <a:rPr lang="lt-LT" dirty="0" smtClean="0"/>
              <a:t>Projekto vykdytojas – Rokiškio rajono savivaldybės administracija</a:t>
            </a:r>
          </a:p>
          <a:p>
            <a:r>
              <a:rPr lang="lt-LT" dirty="0" smtClean="0"/>
              <a:t>Įgyvendinančioji institucija – </a:t>
            </a:r>
            <a:r>
              <a:rPr lang="lt-LT" dirty="0" smtClean="0"/>
              <a:t>Centrinė projektų valdymo agentūra</a:t>
            </a:r>
            <a:endParaRPr lang="lt-LT" dirty="0" smtClean="0"/>
          </a:p>
          <a:p>
            <a:endParaRPr lang="lt-LT" dirty="0" smtClean="0"/>
          </a:p>
          <a:p>
            <a:endParaRPr lang="lt-LT" dirty="0" smtClean="0"/>
          </a:p>
          <a:p>
            <a:endParaRPr lang="lt-LT" dirty="0"/>
          </a:p>
        </p:txBody>
      </p:sp>
      <p:sp>
        <p:nvSpPr>
          <p:cNvPr id="2" name="Title 1"/>
          <p:cNvSpPr>
            <a:spLocks noGrp="1"/>
          </p:cNvSpPr>
          <p:nvPr>
            <p:ph type="title"/>
          </p:nvPr>
        </p:nvSpPr>
        <p:spPr>
          <a:xfrm>
            <a:off x="720263" y="462481"/>
            <a:ext cx="8916868" cy="1108074"/>
          </a:xfrm>
        </p:spPr>
        <p:txBody>
          <a:bodyPr>
            <a:normAutofit/>
          </a:bodyPr>
          <a:lstStyle/>
          <a:p>
            <a:pPr algn="ctr"/>
            <a:r>
              <a:rPr lang="lt-LT" sz="2000" b="1" dirty="0" smtClean="0"/>
              <a:t>PĖSČIŲJŲ IR DVIRAČIŲ TAKŲ PLĖTRA ROKIŠKIO MIESTO VILTIES, AUŠROS GATVĖSE</a:t>
            </a:r>
            <a:r>
              <a:rPr lang="lt-LT" sz="2000" dirty="0" smtClean="0"/>
              <a:t/>
            </a:r>
            <a:br>
              <a:rPr lang="lt-LT" sz="2000" dirty="0" smtClean="0"/>
            </a:br>
            <a:r>
              <a:rPr lang="lt-LT" sz="2000" dirty="0" smtClean="0"/>
              <a:t>NR. 04.5.1-TID-R-516-51-0003</a:t>
            </a:r>
            <a:endParaRPr lang="lt-LT" sz="2000" dirty="0"/>
          </a:p>
        </p:txBody>
      </p:sp>
    </p:spTree>
    <p:extLst>
      <p:ext uri="{BB962C8B-B14F-4D97-AF65-F5344CB8AC3E}">
        <p14:creationId xmlns="" xmlns:p14="http://schemas.microsoft.com/office/powerpoint/2010/main" val="62453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tikslas ir trumpas aprašymas</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sp>
        <p:nvSpPr>
          <p:cNvPr id="4" name="TextBox 3"/>
          <p:cNvSpPr txBox="1"/>
          <p:nvPr/>
        </p:nvSpPr>
        <p:spPr>
          <a:xfrm>
            <a:off x="931178" y="1359017"/>
            <a:ext cx="7684316" cy="5724644"/>
          </a:xfrm>
          <a:prstGeom prst="rect">
            <a:avLst/>
          </a:prstGeom>
          <a:noFill/>
        </p:spPr>
        <p:txBody>
          <a:bodyPr wrap="square" rtlCol="0">
            <a:spAutoFit/>
          </a:bodyPr>
          <a:lstStyle/>
          <a:p>
            <a:r>
              <a:rPr lang="lt-LT" dirty="0" smtClean="0"/>
              <a:t>Projekto tikslas – Pagerinti Rokiškio miesto pėsčiųjų ir dviratininkų susisiekimo sąlygas, padidinti gyventojų mobilumą ir prisidėti prie aplinkos taršos mažinimo.</a:t>
            </a:r>
          </a:p>
          <a:p>
            <a:r>
              <a:rPr lang="lt-LT" dirty="0" smtClean="0"/>
              <a:t>Projekto metu Rokiškio miesto Vilties gatvėje, atkarpoje nuo žiedinės sankryžos Taikos gatvėje iki pirmųjų daugiabučių gyvenamųjų namų Vilties gatvėje, bus įrengtas pėsčiųjų ir dviračių takas, šalia LED apšvietimas. Aušros gatvės kairėje pusėje, ruože nuo Kauno gatvės iki Ąžuolų gatvės, bus įrengiamas pėsčiųjų takas, suoliukai poilsiui. </a:t>
            </a:r>
          </a:p>
          <a:p>
            <a:endParaRPr lang="lt-LT" dirty="0" smtClean="0"/>
          </a:p>
          <a:p>
            <a:r>
              <a:rPr lang="lt-LT" sz="2400" b="1" dirty="0" smtClean="0"/>
              <a:t>Situacija su projekto įgyvendinimu</a:t>
            </a:r>
          </a:p>
          <a:p>
            <a:endParaRPr lang="lt-LT" b="1" dirty="0" smtClean="0"/>
          </a:p>
          <a:p>
            <a:r>
              <a:rPr lang="lt-LT" dirty="0" smtClean="0"/>
              <a:t>Projekto pradžia – 2018 m. birželio mėn.</a:t>
            </a:r>
          </a:p>
          <a:p>
            <a:r>
              <a:rPr lang="lt-LT" dirty="0" smtClean="0"/>
              <a:t>Projekto pabaiga – 2018 m. gruodžio mėn.</a:t>
            </a:r>
          </a:p>
          <a:p>
            <a:r>
              <a:rPr lang="lt-LT" dirty="0" smtClean="0"/>
              <a:t>Rekonstravimo darbų rangovas – UAB “Alfa Idėjos”</a:t>
            </a:r>
          </a:p>
          <a:p>
            <a:endParaRPr lang="lt-LT" sz="2400" b="1" dirty="0" smtClean="0"/>
          </a:p>
          <a:p>
            <a:endParaRPr lang="lt-LT" sz="2400" b="1" dirty="0" smtClean="0"/>
          </a:p>
          <a:p>
            <a:endParaRPr lang="lt-LT" dirty="0" smtClean="0"/>
          </a:p>
          <a:p>
            <a:endParaRPr lang="lt-LT" dirty="0" smtClean="0"/>
          </a:p>
          <a:p>
            <a:endParaRPr lang="lt-LT" dirty="0" smtClean="0"/>
          </a:p>
          <a:p>
            <a:endParaRPr lang="lt-LT" dirty="0" smtClean="0"/>
          </a:p>
        </p:txBody>
      </p:sp>
    </p:spTree>
    <p:extLst>
      <p:ext uri="{BB962C8B-B14F-4D97-AF65-F5344CB8AC3E}">
        <p14:creationId xmlns=""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lt-LT" dirty="0" smtClean="0"/>
              <a:t>Projekto nuotraukos prieš įgyvendinimą</a:t>
            </a:r>
            <a:endParaRPr lang="lt-LT" dirty="0"/>
          </a:p>
        </p:txBody>
      </p:sp>
      <p:pic>
        <p:nvPicPr>
          <p:cNvPr id="12" name="Paveikslėlio vietos rezervavimo ženklas 11" descr="IMG_3730.JPG"/>
          <p:cNvPicPr>
            <a:picLocks noGrp="1" noChangeAspect="1"/>
          </p:cNvPicPr>
          <p:nvPr>
            <p:ph type="pic" sz="quarter" idx="13"/>
          </p:nvPr>
        </p:nvPicPr>
        <p:blipFill>
          <a:blip r:embed="rId2" cstate="print"/>
          <a:srcRect l="9093" t="25790" r="7128" b="30978"/>
          <a:stretch>
            <a:fillRect/>
          </a:stretch>
        </p:blipFill>
        <p:spPr>
          <a:xfrm>
            <a:off x="394283" y="1151078"/>
            <a:ext cx="4655889" cy="3203200"/>
          </a:xfrm>
        </p:spPr>
      </p:pic>
      <p:pic>
        <p:nvPicPr>
          <p:cNvPr id="8" name="Paveikslėlio vietos rezervavimo ženklas 7" descr="F2F7083F-0926-4E70-A6C7-5B2B8CFE3073.jpeg"/>
          <p:cNvPicPr>
            <a:picLocks noGrp="1" noChangeAspect="1"/>
          </p:cNvPicPr>
          <p:nvPr>
            <p:ph type="pic" sz="quarter" idx="14"/>
          </p:nvPr>
        </p:nvPicPr>
        <p:blipFill>
          <a:blip r:embed="rId3" cstate="print"/>
          <a:srcRect t="8533" b="8533"/>
          <a:stretch>
            <a:fillRect/>
          </a:stretch>
        </p:blipFill>
        <p:spPr/>
      </p:pic>
    </p:spTree>
    <p:extLst>
      <p:ext uri="{BB962C8B-B14F-4D97-AF65-F5344CB8AC3E}">
        <p14:creationId xmlns="" xmlns:p14="http://schemas.microsoft.com/office/powerpoint/2010/main" val="4030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1259</TotalTime>
  <Words>174</Words>
  <Application>Microsoft Office PowerPoint</Application>
  <PresentationFormat>A4 formatas (210x297 mm)</PresentationFormat>
  <Paragraphs>23</Paragraphs>
  <Slides>3</Slides>
  <Notes>0</Notes>
  <HiddenSlides>0</HiddenSlides>
  <MMClips>0</MMClips>
  <ScaleCrop>false</ScaleCrop>
  <HeadingPairs>
    <vt:vector size="4" baseType="variant">
      <vt:variant>
        <vt:lpstr>Tema</vt:lpstr>
      </vt:variant>
      <vt:variant>
        <vt:i4>3</vt:i4>
      </vt:variant>
      <vt:variant>
        <vt:lpstr>Skaidrių pavadinimai</vt:lpstr>
      </vt:variant>
      <vt:variant>
        <vt:i4>3</vt:i4>
      </vt:variant>
    </vt:vector>
  </HeadingPairs>
  <TitlesOfParts>
    <vt:vector size="6" baseType="lpstr">
      <vt:lpstr>Fin MIn titulinis</vt:lpstr>
      <vt:lpstr>Teksto skaidrė</vt:lpstr>
      <vt:lpstr>Galtuinė skaidrė</vt:lpstr>
      <vt:lpstr>PĖSČIŲJŲ IR DVIRAČIŲ TAKŲ PLĖTRA ROKIŠKIO MIESTO VILTIES, AUŠROS GATVĖSE NR. 04.5.1-TID-R-516-51-0003</vt:lpstr>
      <vt:lpstr>Projekto tikslas ir trumpas aprašymas</vt:lpstr>
      <vt:lpstr>Projekto nuotraukos prieš įgyvendinimą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RVilkas</cp:lastModifiedBy>
  <cp:revision>36</cp:revision>
  <dcterms:created xsi:type="dcterms:W3CDTF">2015-10-26T11:19:59Z</dcterms:created>
  <dcterms:modified xsi:type="dcterms:W3CDTF">2018-10-02T07:47:38Z</dcterms:modified>
</cp:coreProperties>
</file>